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"/>
  </p:notesMasterIdLst>
  <p:sldIdLst>
    <p:sldId id="466" r:id="rId2"/>
    <p:sldId id="282" r:id="rId3"/>
    <p:sldId id="604" r:id="rId4"/>
    <p:sldId id="603" r:id="rId5"/>
  </p:sldIdLst>
  <p:sldSz cx="17068800" cy="96012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F0"/>
    <a:srgbClr val="DEDEDE"/>
    <a:srgbClr val="F3F5F2"/>
    <a:srgbClr val="1C4374"/>
    <a:srgbClr val="EB9E0B"/>
    <a:srgbClr val="E5712C"/>
    <a:srgbClr val="022D55"/>
    <a:srgbClr val="022C55"/>
    <a:srgbClr val="FF0000"/>
    <a:srgbClr val="85B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5"/>
    <p:restoredTop sz="72585"/>
  </p:normalViewPr>
  <p:slideViewPr>
    <p:cSldViewPr snapToGrid="0" snapToObjects="1">
      <p:cViewPr varScale="1">
        <p:scale>
          <a:sx n="56" d="100"/>
          <a:sy n="56" d="100"/>
        </p:scale>
        <p:origin x="1392" y="360"/>
      </p:cViewPr>
      <p:guideLst/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32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71187-AA6F-E74F-8BEE-C97FC17FB4EE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BF18-5C6E-0548-B893-18FDA0A8F6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5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71342-B568-4FB5-88EE-A83EB314DDE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00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/>
          <a:lstStyle/>
          <a:p>
            <a:fld id="{9BF9F130-0D11-1841-A27E-5C5F152A88D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2E331992-3C0D-8C22-0201-858DD7917F5C}"/>
              </a:ext>
            </a:extLst>
          </p:cNvPr>
          <p:cNvSpPr txBox="1">
            <a:spLocks/>
          </p:cNvSpPr>
          <p:nvPr userDrawn="1"/>
        </p:nvSpPr>
        <p:spPr>
          <a:xfrm>
            <a:off x="853440" y="8898894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20E44-E534-7947-8079-3ADA7874FD42}" type="datetimeFigureOut">
              <a:rPr lang="nl-NL" smtClean="0"/>
              <a:pPr/>
              <a:t>14-11-2024</a:t>
            </a:fld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15EECE1D-C7F6-4730-DF55-E2E1C505C7D4}"/>
              </a:ext>
            </a:extLst>
          </p:cNvPr>
          <p:cNvSpPr txBox="1">
            <a:spLocks/>
          </p:cNvSpPr>
          <p:nvPr userDrawn="1"/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F9F130-0D11-1841-A27E-5C5F152A88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09BFB90-8277-C28C-1BCF-409CB4648DBA}"/>
              </a:ext>
            </a:extLst>
          </p:cNvPr>
          <p:cNvSpPr/>
          <p:nvPr userDrawn="1"/>
        </p:nvSpPr>
        <p:spPr>
          <a:xfrm>
            <a:off x="13563600" y="5034744"/>
            <a:ext cx="3505200" cy="4702231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C30B92C-B775-B046-D8D6-E828D733FE5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3481472" y="7426660"/>
            <a:ext cx="2733888" cy="1983409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D49924E7-E488-7AE5-D195-3067FC28CF0F}"/>
              </a:ext>
            </a:extLst>
          </p:cNvPr>
          <p:cNvSpPr/>
          <p:nvPr userDrawn="1"/>
        </p:nvSpPr>
        <p:spPr>
          <a:xfrm>
            <a:off x="9911080" y="4876801"/>
            <a:ext cx="3505200" cy="298026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Trifier 410-14 Powerpoint_v1_Page_1.jpg">
            <a:extLst>
              <a:ext uri="{FF2B5EF4-FFF2-40B4-BE49-F238E27FC236}">
                <a16:creationId xmlns:a16="http://schemas.microsoft.com/office/drawing/2014/main" id="{0B71C746-D644-9857-2A55-6B583EB05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33" y="6520"/>
            <a:ext cx="14207067" cy="9736975"/>
          </a:xfrm>
          <a:prstGeom prst="rect">
            <a:avLst/>
          </a:prstGeom>
          <a:noFill/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E7B8B9E-9FA7-DC15-868E-08A25DD7E001}"/>
              </a:ext>
            </a:extLst>
          </p:cNvPr>
          <p:cNvSpPr/>
          <p:nvPr userDrawn="1"/>
        </p:nvSpPr>
        <p:spPr>
          <a:xfrm>
            <a:off x="13696029" y="4950195"/>
            <a:ext cx="3505200" cy="480906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FD0E0E5-F807-F7F4-2079-356EBE055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33872" y="7579060"/>
            <a:ext cx="2733888" cy="1983409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7B45FAE9-BD83-5766-1DEF-25162FB52252}"/>
              </a:ext>
            </a:extLst>
          </p:cNvPr>
          <p:cNvSpPr/>
          <p:nvPr userDrawn="1"/>
        </p:nvSpPr>
        <p:spPr>
          <a:xfrm>
            <a:off x="9925010" y="5029201"/>
            <a:ext cx="3505200" cy="282807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3824" y="2090422"/>
            <a:ext cx="11962931" cy="20580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3824" y="3033772"/>
            <a:ext cx="11628721" cy="17137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07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3440" y="1247987"/>
            <a:ext cx="13797280" cy="654970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62E6BD5-1F17-5EA6-413A-7F293C22619C}"/>
              </a:ext>
            </a:extLst>
          </p:cNvPr>
          <p:cNvSpPr txBox="1"/>
          <p:nvPr userDrawn="1"/>
        </p:nvSpPr>
        <p:spPr>
          <a:xfrm>
            <a:off x="16643929" y="6054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99483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FC603B92-C34A-8473-9E7D-8FE626B4008B}"/>
              </a:ext>
            </a:extLst>
          </p:cNvPr>
          <p:cNvSpPr txBox="1"/>
          <p:nvPr userDrawn="1"/>
        </p:nvSpPr>
        <p:spPr>
          <a:xfrm>
            <a:off x="8940800" y="1076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758DF34D-F496-8193-70F7-D4C8E53F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" y="8898894"/>
            <a:ext cx="3982720" cy="511175"/>
          </a:xfrm>
        </p:spPr>
        <p:txBody>
          <a:bodyPr/>
          <a:lstStyle/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AFB6D97E-B036-A8E3-9CB4-8911931F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1840" y="8898894"/>
            <a:ext cx="5405120" cy="511175"/>
          </a:xfrm>
        </p:spPr>
        <p:txBody>
          <a:bodyPr/>
          <a:lstStyle/>
          <a:p>
            <a:endParaRPr lang="nl-NL"/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E1ED468E-218E-5B15-B093-6190F96D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/>
          <a:lstStyle/>
          <a:p>
            <a:fld id="{9BF9F130-0D11-1841-A27E-5C5F152A88DB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A6ADE3EC-1248-2509-1151-782D792E6EFA}"/>
              </a:ext>
            </a:extLst>
          </p:cNvPr>
          <p:cNvSpPr txBox="1">
            <a:spLocks/>
          </p:cNvSpPr>
          <p:nvPr userDrawn="1"/>
        </p:nvSpPr>
        <p:spPr>
          <a:xfrm>
            <a:off x="853440" y="8898894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20E44-E534-7947-8079-3ADA7874FD42}" type="datetimeFigureOut">
              <a:rPr lang="nl-NL" smtClean="0"/>
              <a:pPr/>
              <a:t>14-11-2024</a:t>
            </a:fld>
            <a:endParaRPr lang="nl-NL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BCFC48D4-BCF6-EE36-D5BA-686B08BECD8D}"/>
              </a:ext>
            </a:extLst>
          </p:cNvPr>
          <p:cNvSpPr txBox="1">
            <a:spLocks/>
          </p:cNvSpPr>
          <p:nvPr userDrawn="1"/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F9F130-0D11-1841-A27E-5C5F152A88D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0" name="Afbeelding 19" descr="Trifier 410-14 Powerpoint_v1_Page_1.jpg">
            <a:extLst>
              <a:ext uri="{FF2B5EF4-FFF2-40B4-BE49-F238E27FC236}">
                <a16:creationId xmlns:a16="http://schemas.microsoft.com/office/drawing/2014/main" id="{3AEC3D15-EFCE-9A0E-4100-0B027FA0D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207067" cy="9601200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8C7F9673-129A-A4A6-44EB-A03FD1467755}"/>
              </a:ext>
            </a:extLst>
          </p:cNvPr>
          <p:cNvSpPr/>
          <p:nvPr userDrawn="1"/>
        </p:nvSpPr>
        <p:spPr>
          <a:xfrm>
            <a:off x="13563600" y="5034744"/>
            <a:ext cx="3505200" cy="480906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E3D6909-2ABC-875E-AF9D-3CD44EC7B9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81472" y="7426660"/>
            <a:ext cx="2733888" cy="1983409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A7A2AFD4-2A4E-11EB-6571-630447B4D415}"/>
              </a:ext>
            </a:extLst>
          </p:cNvPr>
          <p:cNvSpPr/>
          <p:nvPr userDrawn="1"/>
        </p:nvSpPr>
        <p:spPr>
          <a:xfrm>
            <a:off x="9911080" y="4876801"/>
            <a:ext cx="3505200" cy="298026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Trifier 410-14 Powerpoint_v1_Page_1.jpg">
            <a:extLst>
              <a:ext uri="{FF2B5EF4-FFF2-40B4-BE49-F238E27FC236}">
                <a16:creationId xmlns:a16="http://schemas.microsoft.com/office/drawing/2014/main" id="{2882AAC8-C8CF-52B5-89FB-7A854AA45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50" y="0"/>
            <a:ext cx="14207067" cy="9736975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0CD2116D-F812-9BA6-ED30-96E26978F8A1}"/>
              </a:ext>
            </a:extLst>
          </p:cNvPr>
          <p:cNvSpPr/>
          <p:nvPr userDrawn="1"/>
        </p:nvSpPr>
        <p:spPr>
          <a:xfrm>
            <a:off x="13716000" y="4962701"/>
            <a:ext cx="3505200" cy="480906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F12F4C03-30BE-5A74-727A-E15D35F50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33872" y="7579060"/>
            <a:ext cx="2733888" cy="1983409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81E02C1-25F3-D8EC-A243-D6E2A64E8623}"/>
              </a:ext>
            </a:extLst>
          </p:cNvPr>
          <p:cNvSpPr/>
          <p:nvPr userDrawn="1"/>
        </p:nvSpPr>
        <p:spPr>
          <a:xfrm>
            <a:off x="9925010" y="5029201"/>
            <a:ext cx="3505200" cy="2828076"/>
          </a:xfrm>
          <a:prstGeom prst="rect">
            <a:avLst/>
          </a:prstGeom>
          <a:solidFill>
            <a:srgbClr val="1C4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hlinkClick r:id="rId4" action="ppaction://hlinksldjump"/>
            <a:extLst>
              <a:ext uri="{FF2B5EF4-FFF2-40B4-BE49-F238E27FC236}">
                <a16:creationId xmlns:a16="http://schemas.microsoft.com/office/drawing/2014/main" id="{42BD9E4C-5E4D-3246-BA24-5540FCCA9052}"/>
              </a:ext>
            </a:extLst>
          </p:cNvPr>
          <p:cNvSpPr txBox="1"/>
          <p:nvPr userDrawn="1"/>
        </p:nvSpPr>
        <p:spPr>
          <a:xfrm>
            <a:off x="644154" y="8898895"/>
            <a:ext cx="549311" cy="437991"/>
          </a:xfrm>
          <a:prstGeom prst="rect">
            <a:avLst/>
          </a:prstGeom>
          <a:solidFill>
            <a:srgbClr val="E5712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⇤</a:t>
            </a:r>
          </a:p>
        </p:txBody>
      </p:sp>
      <p:sp>
        <p:nvSpPr>
          <p:cNvPr id="29" name="Tekstvak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5DC5FF-2EC0-3AFE-02DC-1ECEFA218351}"/>
              </a:ext>
            </a:extLst>
          </p:cNvPr>
          <p:cNvSpPr txBox="1"/>
          <p:nvPr userDrawn="1"/>
        </p:nvSpPr>
        <p:spPr>
          <a:xfrm>
            <a:off x="1193464" y="8898894"/>
            <a:ext cx="549311" cy="437991"/>
          </a:xfrm>
          <a:prstGeom prst="rect">
            <a:avLst/>
          </a:prstGeom>
          <a:solidFill>
            <a:srgbClr val="E5712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←</a:t>
            </a:r>
          </a:p>
        </p:txBody>
      </p:sp>
      <p:sp>
        <p:nvSpPr>
          <p:cNvPr id="30" name="Tekstvak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13D748-638F-075A-811D-4C4EEE29E107}"/>
              </a:ext>
            </a:extLst>
          </p:cNvPr>
          <p:cNvSpPr txBox="1"/>
          <p:nvPr userDrawn="1"/>
        </p:nvSpPr>
        <p:spPr>
          <a:xfrm>
            <a:off x="1742775" y="8898894"/>
            <a:ext cx="549311" cy="437991"/>
          </a:xfrm>
          <a:prstGeom prst="rect">
            <a:avLst/>
          </a:prstGeom>
          <a:solidFill>
            <a:srgbClr val="E5712C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→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DB4D9FCC-041D-C8EA-C0CA-4F1505C5B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3824" y="2090422"/>
            <a:ext cx="11962931" cy="20580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2" name="Subtitel 2">
            <a:extLst>
              <a:ext uri="{FF2B5EF4-FFF2-40B4-BE49-F238E27FC236}">
                <a16:creationId xmlns:a16="http://schemas.microsoft.com/office/drawing/2014/main" id="{A49AA28F-2EF6-76AC-4750-B1554EB97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3824" y="3033772"/>
            <a:ext cx="11628721" cy="17137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41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668528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823200" y="2240281"/>
            <a:ext cx="682752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/>
          <a:lstStyle/>
          <a:p>
            <a:fld id="{9BF9F130-0D11-1841-A27E-5C5F152A8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8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670717" y="2149161"/>
            <a:ext cx="7544647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670717" y="3044826"/>
            <a:ext cx="7544647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12232640" y="8898894"/>
            <a:ext cx="3982720" cy="511175"/>
          </a:xfrm>
          <a:prstGeom prst="rect">
            <a:avLst/>
          </a:prstGeom>
        </p:spPr>
        <p:txBody>
          <a:bodyPr/>
          <a:lstStyle/>
          <a:p>
            <a:fld id="{9BF9F130-0D11-1841-A27E-5C5F152A8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82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F130-0D11-1841-A27E-5C5F152A8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63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53440" y="384496"/>
            <a:ext cx="15361920" cy="14290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3440" y="2026921"/>
            <a:ext cx="13797280" cy="6549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53440" y="8898894"/>
            <a:ext cx="3982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65920E44-E534-7947-8079-3ADA7874FD42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831840" y="8898894"/>
            <a:ext cx="54051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7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640064" rtl="0" eaLnBrk="1" latinLnBrk="0" hangingPunct="1">
        <a:spcBef>
          <a:spcPct val="0"/>
        </a:spcBef>
        <a:buNone/>
        <a:defRPr sz="504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75593" indent="-375593" algn="l" defTabSz="640064" rtl="0" eaLnBrk="1" latinLnBrk="0" hangingPunct="1">
        <a:spcBef>
          <a:spcPct val="20000"/>
        </a:spcBef>
        <a:buClr>
          <a:srgbClr val="DB5C22"/>
        </a:buClr>
        <a:buFont typeface="Arial"/>
        <a:buChar char="•"/>
        <a:defRPr sz="3920" kern="1200">
          <a:solidFill>
            <a:schemeClr val="tx1"/>
          </a:solidFill>
          <a:latin typeface="Arial"/>
          <a:ea typeface="+mn-ea"/>
          <a:cs typeface="+mn-cs"/>
        </a:defRPr>
      </a:lvl1pPr>
      <a:lvl2pPr marL="877866" indent="-502273" algn="l" defTabSz="640064" rtl="0" eaLnBrk="1" latinLnBrk="0" hangingPunct="1">
        <a:spcBef>
          <a:spcPct val="20000"/>
        </a:spcBef>
        <a:buClr>
          <a:srgbClr val="DB5C22"/>
        </a:buClr>
        <a:buFont typeface="Arial"/>
        <a:buChar char="–"/>
        <a:defRPr sz="3360" kern="1200">
          <a:solidFill>
            <a:schemeClr val="tx1"/>
          </a:solidFill>
          <a:latin typeface="Arial"/>
          <a:ea typeface="+mn-ea"/>
          <a:cs typeface="+mn-cs"/>
        </a:defRPr>
      </a:lvl2pPr>
      <a:lvl3pPr marL="1253459" indent="-375593" algn="l" defTabSz="640064" rtl="0" eaLnBrk="1" latinLnBrk="0" hangingPunct="1">
        <a:spcBef>
          <a:spcPct val="20000"/>
        </a:spcBef>
        <a:buClr>
          <a:srgbClr val="DB5C2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3pPr>
      <a:lvl4pPr marL="1629053" indent="-375593" algn="l" defTabSz="640064" rtl="0" eaLnBrk="1" latinLnBrk="0" hangingPunct="1">
        <a:spcBef>
          <a:spcPct val="20000"/>
        </a:spcBef>
        <a:buClr>
          <a:srgbClr val="DB5C22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131325" indent="-375593" algn="l" defTabSz="640064" rtl="0" eaLnBrk="1" latinLnBrk="0" hangingPunct="1">
        <a:spcBef>
          <a:spcPct val="20000"/>
        </a:spcBef>
        <a:buClr>
          <a:srgbClr val="DB5C22"/>
        </a:buClr>
        <a:buFont typeface="Arial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20352" indent="-320032" algn="l" defTabSz="64006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16" indent="-320032" algn="l" defTabSz="64006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indent="-320032" algn="l" defTabSz="64006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544" indent="-320032" algn="l" defTabSz="64006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56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20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384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48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12" algn="l" defTabSz="64006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5B6B1E-773B-B64A-8B95-601B90C487B0}"/>
              </a:ext>
            </a:extLst>
          </p:cNvPr>
          <p:cNvSpPr txBox="1"/>
          <p:nvPr/>
        </p:nvSpPr>
        <p:spPr>
          <a:xfrm>
            <a:off x="330615" y="9093919"/>
            <a:ext cx="103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Versie 2024</a:t>
            </a:r>
          </a:p>
        </p:txBody>
      </p:sp>
      <p:pic>
        <p:nvPicPr>
          <p:cNvPr id="3" name="Afbeelding 2" descr="Schermafbeelding 2015-10-02 om 08.26.59.png">
            <a:extLst>
              <a:ext uri="{FF2B5EF4-FFF2-40B4-BE49-F238E27FC236}">
                <a16:creationId xmlns:a16="http://schemas.microsoft.com/office/drawing/2014/main" id="{9168D589-C2DE-27F3-FCFA-EE1A48516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17435"/>
            <a:ext cx="11540836" cy="95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1B3CE-5E18-354B-A091-F9BB19DE7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1" y="2742565"/>
            <a:ext cx="8972198" cy="2058035"/>
          </a:xfrm>
        </p:spPr>
        <p:txBody>
          <a:bodyPr/>
          <a:lstStyle/>
          <a:p>
            <a:r>
              <a:rPr lang="nl-NL" dirty="0">
                <a:latin typeface="Avenir Black" panose="02000503020000020003" pitchFamily="2" charset="0"/>
              </a:rPr>
              <a:t>Crisisontwikkelingsmodel 1</a:t>
            </a:r>
          </a:p>
        </p:txBody>
      </p:sp>
    </p:spTree>
    <p:extLst>
      <p:ext uri="{BB962C8B-B14F-4D97-AF65-F5344CB8AC3E}">
        <p14:creationId xmlns:p14="http://schemas.microsoft.com/office/powerpoint/2010/main" val="348095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A6922E9-32D0-E04F-A368-95E6BFDD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626" y="566530"/>
            <a:ext cx="12859575" cy="806489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3593A43-0AEC-0F06-116D-20B6796C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42" y="0"/>
            <a:ext cx="14849716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1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088A9B-4E44-6E09-8FC1-1E808241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40" y="178199"/>
            <a:ext cx="14291964" cy="92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08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sjabloon NIEUW! 2015">
  <a:themeElements>
    <a:clrScheme name="Aangepast 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EFF"/>
      </a:hlink>
      <a:folHlink>
        <a:srgbClr val="FEFE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 Persoonsgerichte zorgmodules trainingen versie 3 juni 2024" id="{D2DD73A7-4DF7-6F40-9139-FB2EB9AEE62E}" vid="{0A106B3C-31EB-5B48-A844-F321629D541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NIEUW! 2015</Template>
  <TotalTime>3</TotalTime>
  <Words>5</Words>
  <Application>Microsoft Macintosh PowerPoint</Application>
  <PresentationFormat>Aangepast</PresentationFormat>
  <Paragraphs>3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Avenir Black</vt:lpstr>
      <vt:lpstr>Calibri</vt:lpstr>
      <vt:lpstr>Powerpoint sjabloon NIEUW! 2015</vt:lpstr>
      <vt:lpstr>PowerPoint-presentatie</vt:lpstr>
      <vt:lpstr>Crisisontwikkelingsmodel 1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Frank van Gool (Trifier)</dc:creator>
  <cp:keywords/>
  <dc:description/>
  <cp:lastModifiedBy>Frank van Gool (Trifier)</cp:lastModifiedBy>
  <cp:revision>2</cp:revision>
  <cp:lastPrinted>2024-05-16T07:57:57Z</cp:lastPrinted>
  <dcterms:created xsi:type="dcterms:W3CDTF">2024-11-14T10:30:01Z</dcterms:created>
  <dcterms:modified xsi:type="dcterms:W3CDTF">2024-11-14T10:33:28Z</dcterms:modified>
  <cp:category/>
</cp:coreProperties>
</file>